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5FF"/>
    <a:srgbClr val="C7A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84C0-637E-4F3B-8ADD-886790DEB27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C5D1-2916-417B-AE02-21DCB78E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2CB7-4865-4D1F-A2DF-BDBEB16962C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E9FD-7072-4925-BF44-D13243003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A6FD-C18A-416D-ABE7-FA69D5D5812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BBAB-A74B-4111-9591-67A06DCCB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4FB3-F012-4BFC-B93A-7848866E9CF1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1908-48D2-402E-9091-743F6FF48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1BCB-6402-4765-81A4-DB192C39C7BF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441C-9002-4934-A49A-C4375F1B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B1AD-5CDD-400F-AD5B-88E011506E71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BB8C-6FF8-4C2D-A83E-7365DFECB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0376-7CFA-4A78-B42E-617BEF52EB2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4638-8431-4118-82EE-5CF05D85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B0F7-32AB-434D-9CD8-C2C65F52AF56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2AFC-A3D8-4396-864E-BEC00A8C3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FAC0-81C6-4615-963C-AD9249448B75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F9DC-470A-43D6-ABA0-F763289E3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A48A-2215-4F44-B179-9490C76D814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DA93-1F45-41D7-8905-20E95D08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5480-A461-4C4F-9B6E-2F8607FE8EC2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1E34-B7BB-4C99-BBD3-96EBD1678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402935-169A-4774-AA72-DC24D0A48F1C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E2EB9-F3F5-4A8A-B6EB-0834F1CC8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6769100" cy="3097213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Программа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     Курса для детей младшего школьного возраста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«Воспитание сказкой» 2 класс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63845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достижения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C:\Users\нина\Desktop\класс ФОТО\SAM_2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20222">
            <a:off x="533400" y="1639888"/>
            <a:ext cx="31194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нина\Desktop\класс ФОТО\SAM_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910">
            <a:off x="4067175" y="1184275"/>
            <a:ext cx="34210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E:\SAM_18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981450"/>
            <a:ext cx="36115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11188" y="549275"/>
            <a:ext cx="8064500" cy="5256213"/>
          </a:xfrm>
        </p:spPr>
        <p:txBody>
          <a:bodyPr/>
          <a:lstStyle/>
          <a:p>
            <a:pPr algn="l"/>
            <a:r>
              <a:rPr lang="ru-RU" sz="3600" smtClean="0">
                <a:solidFill>
                  <a:srgbClr val="C00000"/>
                </a:solidFill>
              </a:rPr>
              <a:t>Литература к программе </a:t>
            </a:r>
            <a:r>
              <a:rPr lang="ru-RU" sz="2400" smtClean="0">
                <a:solidFill>
                  <a:srgbClr val="92D050"/>
                </a:solidFill>
              </a:rPr>
              <a:t/>
            </a:r>
            <a:br>
              <a:rPr lang="ru-RU" sz="2400" smtClean="0">
                <a:solidFill>
                  <a:srgbClr val="92D050"/>
                </a:solidFill>
              </a:rPr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800" smtClean="0"/>
              <a:t>1.Атрихалова Е. В., Ксенофонтов И. В. Использование потенциала фильмов духовно-нравственной направленности в современной школе. — Калуга, КГИМО, 2010 </a:t>
            </a:r>
            <a:br>
              <a:rPr lang="ru-RU" sz="1800" smtClean="0"/>
            </a:br>
            <a:r>
              <a:rPr lang="ru-RU" sz="1800" smtClean="0"/>
              <a:t>2.Большой толковый словарь пословиц и поговорок русского языка. — М., 2009 </a:t>
            </a:r>
            <a:br>
              <a:rPr lang="ru-RU" sz="1800" smtClean="0"/>
            </a:br>
            <a:r>
              <a:rPr lang="ru-RU" sz="1800" smtClean="0"/>
              <a:t>3.Изготовление реквизита в кукольном театре. — М., 1979 </a:t>
            </a:r>
            <a:br>
              <a:rPr lang="ru-RU" sz="1800" smtClean="0"/>
            </a:br>
            <a:r>
              <a:rPr lang="ru-RU" sz="1800" smtClean="0"/>
              <a:t>4.Ильин И. А. Духовный мир сказки. — М., 1982 </a:t>
            </a:r>
            <a:br>
              <a:rPr lang="ru-RU" sz="1800" smtClean="0"/>
            </a:br>
            <a:r>
              <a:rPr lang="ru-RU" sz="1800" smtClean="0"/>
              <a:t>5.Народные русские сказки. — М., 1982 </a:t>
            </a:r>
            <a:br>
              <a:rPr lang="ru-RU" sz="1800" smtClean="0"/>
            </a:br>
            <a:r>
              <a:rPr lang="ru-RU" sz="1800" smtClean="0"/>
              <a:t>6.Наш школьный кукольный театр. — М., 1978 </a:t>
            </a:r>
            <a:br>
              <a:rPr lang="ru-RU" sz="1800" smtClean="0"/>
            </a:br>
            <a:r>
              <a:rPr lang="ru-RU" sz="1800" smtClean="0"/>
              <a:t>7.Пушкин А. С. Сказки. — М., 2002 </a:t>
            </a:r>
            <a:br>
              <a:rPr lang="ru-RU" sz="1800" smtClean="0"/>
            </a:br>
            <a:r>
              <a:rPr lang="ru-RU" sz="1800" smtClean="0"/>
              <a:t>8.Русские народные сказки. — М., 1958 </a:t>
            </a:r>
            <a:br>
              <a:rPr lang="ru-RU" sz="1800" smtClean="0"/>
            </a:br>
            <a:r>
              <a:rPr lang="ru-RU" sz="1800" smtClean="0"/>
              <a:t>9.Сказки русских писателей. — М., 1977 </a:t>
            </a:r>
            <a:br>
              <a:rPr lang="ru-RU" sz="1800" smtClean="0"/>
            </a:br>
            <a:r>
              <a:rPr lang="ru-RU" sz="1800" smtClean="0"/>
              <a:t>            10.Стрелкова Л. П. Уроки сказки. — М.. 1989 </a:t>
            </a:r>
            <a:br>
              <a:rPr lang="ru-RU" sz="1800" smtClean="0"/>
            </a:br>
            <a:r>
              <a:rPr lang="ru-RU" sz="1800" smtClean="0"/>
              <a:t>            11.Тимофеева И. Н. Сто книг вашему ребенку: Беседы</a:t>
            </a:r>
            <a:br>
              <a:rPr lang="ru-RU" sz="1800" smtClean="0"/>
            </a:br>
            <a:r>
              <a:rPr lang="ru-RU" sz="1800" smtClean="0"/>
              <a:t>                                                                        для родителей. — М., 1987 </a:t>
            </a:r>
            <a:br>
              <a:rPr lang="ru-RU" sz="1800" smtClean="0"/>
            </a:br>
            <a:r>
              <a:rPr lang="ru-RU" sz="1800" smtClean="0"/>
              <a:t>                     12.Тумина Л. Е. Кружок «Сочини сказку». — М.,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353425" cy="30956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Кружок  «Теремок»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Сказка – это волшебный мир, в который мы 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часто окунаемся…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      Мы испытываем чувства грусти, радости… Сказка – это чудо!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756525" cy="445135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br>
              <a:rPr lang="ru-RU" smtClean="0"/>
            </a:br>
            <a:r>
              <a:rPr lang="ru-RU" smtClean="0">
                <a:solidFill>
                  <a:srgbClr val="C00000"/>
                </a:solidFill>
              </a:rPr>
              <a:t>Проблема: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В наш век духовного обнищания сказка, как и другие ценности традиционной культуры, утрачивает своё высокое предназначение.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826375" cy="44450"/>
          </a:xfrm>
        </p:spPr>
        <p:txBody>
          <a:bodyPr>
            <a:normAutofit/>
          </a:bodyPr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solidFill>
                  <a:srgbClr val="C00000"/>
                </a:solidFill>
              </a:rPr>
              <a:t>Цель программы: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smtClean="0">
                <a:latin typeface="Arial" charset="0"/>
              </a:rPr>
              <a:t>создание условий для достижения учащимися необходимого для жизни в обществе социального опыта и формирования принимаемой обществом системы ценностей, создание условий для многогранного развития и социализации каждого учащегося в свободное от учёбы время.</a:t>
            </a:r>
            <a:r>
              <a:rPr lang="ru-RU" sz="4000" smtClean="0">
                <a:latin typeface="Arial" charset="0"/>
              </a:rPr>
              <a:t>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23850" y="-315913"/>
            <a:ext cx="8351838" cy="6769101"/>
          </a:xfrm>
        </p:spPr>
        <p:txBody>
          <a:bodyPr/>
          <a:lstStyle/>
          <a:p>
            <a:r>
              <a:rPr lang="ru-RU" sz="2800" smtClean="0">
                <a:solidFill>
                  <a:srgbClr val="C00000"/>
                </a:solidFill>
              </a:rPr>
              <a:t>Задачи: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*образовательная: приобщить детей к истокам родной </a:t>
            </a:r>
            <a:br>
              <a:rPr lang="ru-RU" sz="1800" smtClean="0"/>
            </a:br>
            <a:r>
              <a:rPr lang="ru-RU" sz="1800" smtClean="0"/>
              <a:t>культуры посредством введения их в духовный мир русской</a:t>
            </a:r>
            <a:br>
              <a:rPr lang="ru-RU" sz="1800" smtClean="0"/>
            </a:br>
            <a:r>
              <a:rPr lang="ru-RU" sz="1800" smtClean="0"/>
              <a:t> народной и авторской сказки;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*воспитательная: воспитывать у детей любовь к культурному наследию своего народа, трудолюбие, послушание и уважение к родителям и близким людям, терпение, милосердие, умение уступать, помогать друг другу и с благодарностью принимать помощь;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*развивающая: развивать у детей социальные навыки: организации и осуществления сотрудничества с педагогами, сверстниками, родителями, старшими детьми в решении общих проблем; Подражать положительным героям сказок, видеть, ценить и беречь красоту родного края. Умение рассуждать, вести диалог, беседу, обобщать, содействовать развитию речи детей, дать им навыки сценического мастерства, участия в организации выставок и спектаклей. </a:t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Содержание курса «Воспитание сказкой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1.Вводное занятие. Чему учит нас народная сказка</a:t>
            </a:r>
            <a:r>
              <a:rPr lang="en-US" sz="2800" smtClean="0"/>
              <a:t>?</a:t>
            </a:r>
            <a:r>
              <a:rPr lang="ru-RU" sz="2800" smtClean="0"/>
              <a:t> (2ч)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2. «С трудом и мороз не страшен» (6ч)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3. «Доброе слово, что ясный день» (6ч)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4. Волшебный цветок (6ч)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5. Что за прелесть эти сказки</a:t>
            </a:r>
            <a:r>
              <a:rPr lang="en-US" sz="2800" smtClean="0"/>
              <a:t>?</a:t>
            </a:r>
            <a:r>
              <a:rPr lang="ru-RU" sz="2800" smtClean="0"/>
              <a:t> (6ч)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6. Сказка о мёртвой царевне и семи богатырях (6ч)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7. Генеральная репетиция. Спектакль (2ч)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8. Итого – 34ч</a:t>
            </a:r>
          </a:p>
          <a:p>
            <a:pPr>
              <a:lnSpc>
                <a:spcPct val="90000"/>
              </a:lnSpc>
            </a:pPr>
            <a:endParaRPr lang="ru-RU" sz="2800" smtClean="0"/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Принципы программы курса «Воспитание сказкой»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smtClean="0"/>
              <a:t>Включение учащихся в активную деятельность;</a:t>
            </a:r>
          </a:p>
          <a:p>
            <a:r>
              <a:rPr lang="ru-RU" sz="2800" smtClean="0"/>
              <a:t>Доступность и наглядность;</a:t>
            </a:r>
          </a:p>
          <a:p>
            <a:r>
              <a:rPr lang="ru-RU" sz="2800" smtClean="0"/>
              <a:t>Связь теории с практикой;</a:t>
            </a:r>
          </a:p>
          <a:p>
            <a:r>
              <a:rPr lang="ru-RU" sz="2800" smtClean="0"/>
              <a:t>Учёт возрастных особенностей;</a:t>
            </a:r>
          </a:p>
          <a:p>
            <a:r>
              <a:rPr lang="ru-RU" sz="2800" smtClean="0"/>
              <a:t>Сочетание индивидуальных и коллективных форм деятельности;</a:t>
            </a:r>
          </a:p>
          <a:p>
            <a:r>
              <a:rPr lang="ru-RU" sz="2800" smtClean="0"/>
              <a:t>Целенаправленность и последовательность деятельности (от простого к сложному).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Деятельность учащихся: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smtClean="0"/>
              <a:t>Аппликация;</a:t>
            </a:r>
          </a:p>
          <a:p>
            <a:r>
              <a:rPr lang="ru-RU" sz="2800" smtClean="0"/>
              <a:t>Рисование;</a:t>
            </a:r>
          </a:p>
          <a:p>
            <a:r>
              <a:rPr lang="ru-RU" sz="2800" smtClean="0"/>
              <a:t>Лепка;</a:t>
            </a:r>
          </a:p>
          <a:p>
            <a:r>
              <a:rPr lang="ru-RU" sz="2800" smtClean="0"/>
              <a:t>Сочинительство;</a:t>
            </a:r>
          </a:p>
          <a:p>
            <a:r>
              <a:rPr lang="ru-RU" sz="2800" smtClean="0"/>
              <a:t>Шитьё;</a:t>
            </a:r>
          </a:p>
          <a:p>
            <a:r>
              <a:rPr lang="ru-RU" sz="2800" smtClean="0"/>
              <a:t>Изготовление костюмов, декораций;</a:t>
            </a:r>
          </a:p>
          <a:p>
            <a:r>
              <a:rPr lang="ru-RU" sz="2800" smtClean="0"/>
              <a:t>Постановка спектаклей;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/>
              <a:t>Виды внеурочной деятельности: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smtClean="0"/>
              <a:t>Игровая деятельность;</a:t>
            </a:r>
          </a:p>
          <a:p>
            <a:r>
              <a:rPr lang="ru-RU" sz="2800" smtClean="0"/>
              <a:t>Познавательная деятельность;</a:t>
            </a:r>
          </a:p>
          <a:p>
            <a:r>
              <a:rPr lang="ru-RU" sz="2800" smtClean="0"/>
              <a:t>Проблемно – ценностное общение;</a:t>
            </a:r>
          </a:p>
          <a:p>
            <a:r>
              <a:rPr lang="ru-RU" sz="2800" smtClean="0"/>
              <a:t>Досугово – развлекательная деятельность;</a:t>
            </a:r>
          </a:p>
          <a:p>
            <a:r>
              <a:rPr lang="ru-RU" sz="2800" smtClean="0"/>
              <a:t>Художественное творчество;</a:t>
            </a:r>
          </a:p>
          <a:p>
            <a:r>
              <a:rPr lang="ru-RU" sz="2800" smtClean="0"/>
              <a:t>Социальное творчество.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1</Template>
  <TotalTime>62</TotalTime>
  <Words>400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6" baseType="lpstr">
      <vt:lpstr>Arial</vt:lpstr>
      <vt:lpstr>Calibri</vt:lpstr>
      <vt:lpstr>Times New Roman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Фокина Л. П. Шаблон 1</vt:lpstr>
      <vt:lpstr>Программа                 Курса для детей младшего школьного возраста         «Воспитание сказкой» 2 класс </vt:lpstr>
      <vt:lpstr>Кружок  «Теремок»     Сказка – это волшебный мир, в который мы  часто окунаемся…         Мы испытываем чувства грусти, радости… Сказка – это чудо! </vt:lpstr>
      <vt:lpstr>    Проблема: В наш век духовного обнищания сказка, как и другие ценности традиционной культуры, утрачивает своё высокое предназначение.</vt:lpstr>
      <vt:lpstr>        Цель программы: создание условий для достижения учащимися необходимого для жизни в обществе социального опыта и формирования принимаемой обществом системы ценностей, создание условий для многогранного развития и социализации каждого учащегося в свободное от учёбы время.  </vt:lpstr>
      <vt:lpstr>Задачи: *образовательная: приобщить детей к истокам родной  культуры посредством введения их в духовный мир русской  народной и авторской сказки;  *воспитательная: воспитывать у детей любовь к культурному наследию своего народа, трудолюбие, послушание и уважение к родителям и близким людям, терпение, милосердие, умение уступать, помогать друг другу и с благодарностью принимать помощь;  *развивающая: развивать у детей социальные навыки: организации и осуществления сотрудничества с педагогами, сверстниками, родителями, старшими детьми в решении общих проблем; Подражать положительным героям сказок, видеть, ценить и беречь красоту родного края. Умение рассуждать, вести диалог, беседу, обобщать, содействовать развитию речи детей, дать им навыки сценического мастерства, участия в организации выставок и спектаклей.  </vt:lpstr>
      <vt:lpstr>Содержание курса «Воспитание сказкой</vt:lpstr>
      <vt:lpstr>Принципы программы курса «Воспитание сказкой»</vt:lpstr>
      <vt:lpstr>Деятельность учащихся:</vt:lpstr>
      <vt:lpstr>Виды внеурочной деятельности:</vt:lpstr>
      <vt:lpstr>Слайд 10</vt:lpstr>
      <vt:lpstr>Литература к программе   1.Атрихалова Е. В., Ксенофонтов И. В. Использование потенциала фильмов духовно-нравственной направленности в современной школе. — Калуга, КГИМО, 2010  2.Большой толковый словарь пословиц и поговорок русского языка. — М., 2009  3.Изготовление реквизита в кукольном театре. — М., 1979  4.Ильин И. А. Духовный мир сказки. — М., 1982  5.Народные русские сказки. — М., 1982  6.Наш школьный кукольный театр. — М., 1978  7.Пушкин А. С. Сказки. — М., 2002  8.Русские народные сказки. — М., 1958  9.Сказки русских писателей. — М., 1977              10.Стрелкова Л. П. Уроки сказки. — М.. 1989              11.Тимофеева И. Н. Сто книг вашему ребенку: Беседы                                                                         для родителей. — М., 1987                       12.Тумина Л. Е. Кружок «Сочини сказку». — М., 1995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1</cp:lastModifiedBy>
  <cp:revision>15</cp:revision>
  <dcterms:created xsi:type="dcterms:W3CDTF">2013-02-01T08:39:05Z</dcterms:created>
  <dcterms:modified xsi:type="dcterms:W3CDTF">2014-03-31T14:17:37Z</dcterms:modified>
</cp:coreProperties>
</file>