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61" r:id="rId3"/>
    <p:sldId id="256" r:id="rId4"/>
    <p:sldId id="257" r:id="rId5"/>
    <p:sldId id="262" r:id="rId6"/>
    <p:sldId id="263" r:id="rId7"/>
    <p:sldId id="264" r:id="rId8"/>
    <p:sldId id="266" r:id="rId9"/>
    <p:sldId id="267" r:id="rId10"/>
    <p:sldId id="268" r:id="rId11"/>
    <p:sldId id="265" r:id="rId12"/>
    <p:sldId id="270" r:id="rId13"/>
    <p:sldId id="269" r:id="rId14"/>
    <p:sldId id="282" r:id="rId15"/>
    <p:sldId id="271" r:id="rId16"/>
    <p:sldId id="280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оника\Desktop\вероника\соц. проект материалы\705915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15206" cy="71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ероника\Desktop\вероника\соц. проект материалы\educa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ероника\Desktop\вероника\соц. проект материалы\1343199619_stanciya10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5726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643998" cy="4643470"/>
          </a:xfrm>
        </p:spPr>
        <p:txBody>
          <a:bodyPr>
            <a:normAutofit fontScale="92500"/>
          </a:bodyPr>
          <a:lstStyle/>
          <a:p>
            <a:r>
              <a:rPr lang="ru-RU" sz="6000" dirty="0" smtClean="0">
                <a:latin typeface="Bookman Old Style" pitchFamily="18" charset="0"/>
              </a:rPr>
              <a:t>Мы  - дети Галактики,</a:t>
            </a:r>
          </a:p>
          <a:p>
            <a:r>
              <a:rPr lang="ru-RU" sz="6000" dirty="0" smtClean="0">
                <a:latin typeface="Bookman Old Style" pitchFamily="18" charset="0"/>
              </a:rPr>
              <a:t>  Мы – искорки радуги. </a:t>
            </a:r>
          </a:p>
          <a:p>
            <a:r>
              <a:rPr lang="ru-RU" sz="6000" dirty="0" smtClean="0">
                <a:latin typeface="Bookman Old Style" pitchFamily="18" charset="0"/>
              </a:rPr>
              <a:t>     Мы – дети твои, </a:t>
            </a:r>
          </a:p>
          <a:p>
            <a:r>
              <a:rPr lang="ru-RU" sz="6000" dirty="0" smtClean="0">
                <a:latin typeface="Bookman Old Style" pitchFamily="18" charset="0"/>
              </a:rPr>
              <a:t>         Дорогая Земля!  </a:t>
            </a:r>
            <a:endParaRPr lang="ru-RU" sz="6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3143272"/>
          </a:xfrm>
        </p:spPr>
        <p:txBody>
          <a:bodyPr>
            <a:noAutofit/>
          </a:bodyPr>
          <a:lstStyle/>
          <a:p>
            <a:pPr algn="ctr"/>
            <a:r>
              <a:rPr lang="ru-RU" sz="11500" dirty="0" smtClean="0">
                <a:latin typeface="Bookman Old Style" pitchFamily="18" charset="0"/>
              </a:rPr>
              <a:t>Экология </a:t>
            </a:r>
            <a:endParaRPr lang="ru-RU" sz="115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ероника\Desktop\вероника\соц. проект материалы\36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272778" cy="684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ероника\Desktop\вероника\соц. проект материалы\0003-003-Ne-razorjajte-ptichi-gnjoz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Вероника\Desktop\вероника\соц. проект материалы\3c671_2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ероника\Desktop\вероника\соц. проект материалы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ероника\Desktop\вероника\соц. проект материалы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ероника\Desktop\вероника\соц. проект материалы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оника\Desktop\вероника\соц. проект материалы\6467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3758" y="0"/>
            <a:ext cx="97212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ероника\Desktop\вероника\соц. проект материал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ероника\Desktop\вероника\соц. проект материалы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ероника\Desktop\вероника\соц. проект материалы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оника\Desktop\вероника\соц. проект материалы\7059156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215206" cy="71863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46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686800" cy="191281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785927"/>
            <a:ext cx="9358346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latin typeface="Bookman Old Style" pitchFamily="18" charset="0"/>
              </a:rPr>
              <a:t>Дерево, трава, цветок и птица</a:t>
            </a:r>
          </a:p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   Не всегда умеют защититься.</a:t>
            </a:r>
          </a:p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      Если будут уничтожены они, </a:t>
            </a:r>
          </a:p>
          <a:p>
            <a:pPr>
              <a:buNone/>
            </a:pPr>
            <a:r>
              <a:rPr lang="ru-RU" sz="3600" b="1" dirty="0" smtClean="0">
                <a:latin typeface="Bookman Old Style" pitchFamily="18" charset="0"/>
              </a:rPr>
              <a:t>          На планете мы останемся одни…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ероника\Desktop\вероника\соц. проект материалы\0a28325b5d1f17e1ccb4f927c4b52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ероника\Desktop\вероника\соц. проект материалы\nature_277-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ероника\Desktop\вероника\соц. проект материалы\vplants3_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ероника\Desktop\вероника\соц. проект материалы\0a011f1c1ff1b702e2f3180b2f4a3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079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ероника\Desktop\вероника\соц. проект материалы\2c47078a9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ероника\Desktop\вероника\соц. проект материалы\fis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2" y="0"/>
            <a:ext cx="100727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52</Words>
  <Application>Microsoft Office PowerPoint</Application>
  <PresentationFormat>Экран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нина</cp:lastModifiedBy>
  <cp:revision>25</cp:revision>
  <dcterms:created xsi:type="dcterms:W3CDTF">2014-04-19T11:54:38Z</dcterms:created>
  <dcterms:modified xsi:type="dcterms:W3CDTF">2014-04-25T04:56:00Z</dcterms:modified>
</cp:coreProperties>
</file>