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Здравствуйте, это мы!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ина\Desktop\класс ФОТО\SAM_23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0" y="-10858500"/>
            <a:ext cx="38100000" cy="285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5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нина\Desktop\класс ФОТО\SAM_2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5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нина\Desktop\класс ФОТО\SAM_23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5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нина\Desktop\класс ФОТО\SAM_23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0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Здравствуйте, это мы!</a:t>
            </a:r>
            <a:endParaRPr lang="ru-RU" dirty="0"/>
          </a:p>
        </p:txBody>
      </p:sp>
      <p:pic>
        <p:nvPicPr>
          <p:cNvPr id="13314" name="Picture 2" descr="C:\Users\нина\Desktop\класс ФОТО\SAM_23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0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ина\Desktop\класс ФОТО\SAM_23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7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ина\Desktop\класс ФОТО\SAM_2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ина\Desktop\класс ФОТО\SAM_23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нина\Desktop\класс ФОТО\SAM_23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6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ина\Desktop\класс ФОТО\SAM_23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6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нина\Desktop\класс ФОТО\SAM_2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9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нина\Desktop\класс ФОТО\SAM_23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1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нина\Desktop\класс ФОТО\SAM_23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4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Здравствуйте, это мы!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Здравствуйте, это мы!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Здравствуйте, это мы!</dc:title>
  <dc:creator>нина</dc:creator>
  <cp:lastModifiedBy>нина</cp:lastModifiedBy>
  <cp:revision>3</cp:revision>
  <dcterms:created xsi:type="dcterms:W3CDTF">2013-02-28T13:53:41Z</dcterms:created>
  <dcterms:modified xsi:type="dcterms:W3CDTF">2013-02-28T14:29:54Z</dcterms:modified>
</cp:coreProperties>
</file>