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7" r:id="rId5"/>
    <p:sldId id="268" r:id="rId6"/>
    <p:sldId id="264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5FF"/>
    <a:srgbClr val="C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0EB-B006-4258-9E3E-B5BFDF5DBE1A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40-39D5-4502-A1BC-FE3F1AF3F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D4-B265-407B-BCB5-C0F36D5076A2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7CC-5F01-4677-AAB4-545CFD39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78CA-3B81-4EF6-A1E6-44D41480710F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7F-6E5F-410B-9B14-70F8DF57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0F6-45E6-4901-A495-CA0BBEB763B6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9A23-EEA4-4AFC-880D-F12B2D487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F0A-EC9D-4025-A495-A0D07F334AD3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83-F4AD-4276-92F9-95C0A426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A1CF-A71A-4743-BDB2-0D00B7A85C94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B6B8-4A17-4489-B9E4-4F595940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3D53-92A1-4FB4-A296-5B0EFAA61343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F0BA-C346-441A-8138-1C6B4CCD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0D8-6244-4167-A44E-5193C68AC6EB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FBDE-7D5F-4932-8C3B-5DF37CA5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D04-B9EB-40BF-885A-2F9FF6467EAC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4D4-7CD2-4D5C-9ECC-ACE5E772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908-93C9-4E0A-A11C-52E70A50F1C3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154-2869-402E-8FC7-1014FD07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F36-CDA6-49D9-AD03-22FDFBA75BA1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090C-7E78-4A8B-A869-EE433500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ECA1A-BC69-44AD-819D-67F096A7AEDF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AECEA-508A-43F2-9A57-DADE038F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8752" cy="309634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</a:rPr>
              <a:t>Программа   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effectLst/>
                <a:latin typeface="Times New Roman"/>
                <a:ea typeface="Times New Roman"/>
              </a:rPr>
              <a:t> 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i="1" dirty="0">
                <a:effectLst/>
                <a:latin typeface="Times New Roman"/>
                <a:ea typeface="Times New Roman"/>
              </a:rPr>
              <a:t>           Курса для детей младшего 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школьного возраста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i="1" dirty="0">
                <a:effectLst/>
                <a:latin typeface="Times New Roman"/>
                <a:ea typeface="Times New Roman"/>
              </a:rPr>
              <a:t> 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i="1" dirty="0">
                <a:effectLst/>
                <a:latin typeface="Times New Roman"/>
                <a:ea typeface="Times New Roman"/>
              </a:rPr>
              <a:t>     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«Воспитание </a:t>
            </a:r>
            <a:r>
              <a:rPr lang="ru-RU" sz="2800" b="1" i="1" dirty="0">
                <a:effectLst/>
                <a:latin typeface="Times New Roman"/>
                <a:ea typeface="Times New Roman"/>
              </a:rPr>
              <a:t>сказкой» 1-2 класс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4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52928" cy="309634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Кружок  «Теремок» 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effectLst/>
                <a:latin typeface="Times New Roman"/>
                <a:ea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Сказка – это волшебный мир, в который мы </a:t>
            </a:r>
            <a:br>
              <a:rPr lang="ru-RU" sz="2800" b="1" i="1" dirty="0" smtClean="0">
                <a:effectLst/>
                <a:latin typeface="Times New Roman"/>
                <a:ea typeface="Times New Roman"/>
              </a:rPr>
            </a:br>
            <a:r>
              <a:rPr lang="ru-RU" sz="2800" b="1" i="1" dirty="0" smtClean="0">
                <a:effectLst/>
                <a:latin typeface="Times New Roman"/>
                <a:ea typeface="Times New Roman"/>
              </a:rPr>
              <a:t>часто окунаемся…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i="1" dirty="0">
                <a:effectLst/>
                <a:latin typeface="Times New Roman"/>
                <a:ea typeface="Times New Roman"/>
              </a:rPr>
              <a:t> 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ru-RU" sz="2800" b="1" i="1" dirty="0">
                <a:effectLst/>
                <a:latin typeface="Times New Roman"/>
                <a:ea typeface="Times New Roman"/>
              </a:rPr>
              <a:t>     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Мы испытываем чувства грусти, радости… Сказка – это чудо!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5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55200" cy="44504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C00000"/>
                </a:solidFill>
              </a:rPr>
              <a:t>Проблема: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В наш век духовного обнищания сказка, как и другие ценности традиционной культуры, утрачивает своё высокое предназначение.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8164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2720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Цель </a:t>
            </a:r>
            <a:r>
              <a:rPr lang="ru-RU" dirty="0">
                <a:solidFill>
                  <a:srgbClr val="C00000"/>
                </a:solidFill>
              </a:rPr>
              <a:t>программы: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</a:t>
            </a:r>
            <a:r>
              <a:rPr lang="ru-RU" dirty="0"/>
              <a:t>духовной культуры и эстетическое развитие личности ребёнка, осмысление им традиционных духовно – нравственных ценностей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русского </a:t>
            </a:r>
            <a:r>
              <a:rPr lang="ru-RU" dirty="0"/>
              <a:t>народа.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3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352928" cy="676875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/>
              </a:rPr>
              <a:t>Задачи: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*образовательная: приобщить детей к истокам родной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культуры </a:t>
            </a:r>
            <a:r>
              <a:rPr lang="ru-RU" sz="1800" dirty="0">
                <a:effectLst/>
              </a:rPr>
              <a:t>посредством введения их в духовный мир </a:t>
            </a:r>
            <a:r>
              <a:rPr lang="ru-RU" sz="1800" dirty="0" smtClean="0">
                <a:effectLst/>
              </a:rPr>
              <a:t>русской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народной и авторской сказки;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*воспитательная: воспитывать у детей любовь к культурному наследию своего народа, трудолюбие, послушание и уважение к родителям и близким людям, терпение, милосердие, умение уступать, помогать друг другу и с благодарностью принимать помощь;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*развивающая: развивать у детей социальные навыки: общительность, дружелюбие, потребность радовать близких результатами своего труда, способность отличать хорошее от плохого в сказке и в жизни, умение делать нравственный выбор, подражать положительным героям сказок, видеть,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ценить </a:t>
            </a:r>
            <a:r>
              <a:rPr lang="ru-RU" sz="1800" dirty="0">
                <a:effectLst/>
              </a:rPr>
              <a:t>и беречь красоту родного края, умение рассуждать, вести диалог</a:t>
            </a:r>
            <a:r>
              <a:rPr lang="ru-RU" sz="1800" dirty="0" smtClean="0">
                <a:effectLst/>
              </a:rPr>
              <a:t>,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беседу, обобщать, содействовать развитию речи детей</a:t>
            </a:r>
            <a:r>
              <a:rPr lang="ru-RU" sz="1800" dirty="0" smtClean="0">
                <a:effectLst/>
              </a:rPr>
              <a:t>,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дать им навыки </a:t>
            </a:r>
            <a:r>
              <a:rPr lang="ru-RU" sz="1800" dirty="0" err="1">
                <a:effectLst/>
              </a:rPr>
              <a:t>кукловождения</a:t>
            </a:r>
            <a:r>
              <a:rPr lang="ru-RU" sz="1800" dirty="0">
                <a:effectLst/>
              </a:rPr>
              <a:t>, сценического мастерства,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участия </a:t>
            </a:r>
            <a:r>
              <a:rPr lang="ru-RU" sz="1800" dirty="0">
                <a:effectLst/>
              </a:rPr>
              <a:t>в организации выставок и спектаклей. </a:t>
            </a:r>
            <a:br>
              <a:rPr lang="ru-RU" sz="1800" dirty="0">
                <a:effectLst/>
              </a:rPr>
            </a:b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04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6384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достижения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нина\Desktop\класс ФОТО\SAM_2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778">
            <a:off x="532721" y="1639588"/>
            <a:ext cx="3119606" cy="23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на\Desktop\класс ФОТО\SAM_2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10">
            <a:off x="4067944" y="1183978"/>
            <a:ext cx="3420078" cy="25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AM_1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82137"/>
            <a:ext cx="3610288" cy="20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548680"/>
            <a:ext cx="8064896" cy="5256584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C00000"/>
                </a:solidFill>
              </a:rPr>
              <a:t>Литература к программе </a:t>
            </a:r>
            <a:r>
              <a:rPr lang="ru-RU" sz="2400" dirty="0" smtClean="0">
                <a:solidFill>
                  <a:srgbClr val="92D050"/>
                </a:solidFill>
              </a:rPr>
              <a:t/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1.Атрихалова </a:t>
            </a:r>
            <a:r>
              <a:rPr lang="ru-RU" sz="1800" dirty="0"/>
              <a:t>Е. В., Ксенофонтов И. В. Использование потенциала фильмов духовно-нравственной направленности в современной школе. — Калуга, КГИМО, 2010 </a:t>
            </a:r>
            <a:br>
              <a:rPr lang="ru-RU" sz="1800" dirty="0"/>
            </a:br>
            <a:r>
              <a:rPr lang="ru-RU" sz="1800" dirty="0" smtClean="0"/>
              <a:t>2.Большой </a:t>
            </a:r>
            <a:r>
              <a:rPr lang="ru-RU" sz="1800" dirty="0"/>
              <a:t>толковый словарь пословиц и поговорок русского языка. — М., 2009 </a:t>
            </a:r>
            <a:br>
              <a:rPr lang="ru-RU" sz="1800" dirty="0"/>
            </a:br>
            <a:r>
              <a:rPr lang="ru-RU" sz="1800" dirty="0" smtClean="0"/>
              <a:t>3.Изготовление </a:t>
            </a:r>
            <a:r>
              <a:rPr lang="ru-RU" sz="1800" dirty="0"/>
              <a:t>реквизита в кукольном театре. — М., 1979 </a:t>
            </a:r>
            <a:br>
              <a:rPr lang="ru-RU" sz="1800" dirty="0"/>
            </a:br>
            <a:r>
              <a:rPr lang="ru-RU" sz="1800" dirty="0" smtClean="0"/>
              <a:t>4.Ильин </a:t>
            </a:r>
            <a:r>
              <a:rPr lang="ru-RU" sz="1800" dirty="0"/>
              <a:t>И. А. Духовный мир сказки. — М., 1982 </a:t>
            </a:r>
            <a:br>
              <a:rPr lang="ru-RU" sz="1800" dirty="0"/>
            </a:br>
            <a:r>
              <a:rPr lang="ru-RU" sz="1800" dirty="0" smtClean="0"/>
              <a:t>5.Народные </a:t>
            </a:r>
            <a:r>
              <a:rPr lang="ru-RU" sz="1800" dirty="0"/>
              <a:t>русские сказки. — М., 1982 </a:t>
            </a:r>
            <a:br>
              <a:rPr lang="ru-RU" sz="1800" dirty="0"/>
            </a:br>
            <a:r>
              <a:rPr lang="ru-RU" sz="1800" dirty="0" smtClean="0"/>
              <a:t>6.Наш </a:t>
            </a:r>
            <a:r>
              <a:rPr lang="ru-RU" sz="1800" dirty="0"/>
              <a:t>школьный кукольный театр. — М., 1978 </a:t>
            </a:r>
            <a:br>
              <a:rPr lang="ru-RU" sz="1800" dirty="0"/>
            </a:br>
            <a:r>
              <a:rPr lang="ru-RU" sz="1800" dirty="0" smtClean="0"/>
              <a:t>7.Пушкин </a:t>
            </a:r>
            <a:r>
              <a:rPr lang="ru-RU" sz="1800" dirty="0"/>
              <a:t>А. С. Сказки. — М., 2002 </a:t>
            </a:r>
            <a:br>
              <a:rPr lang="ru-RU" sz="1800" dirty="0"/>
            </a:br>
            <a:r>
              <a:rPr lang="ru-RU" sz="1800" dirty="0" smtClean="0"/>
              <a:t>8.Русские </a:t>
            </a:r>
            <a:r>
              <a:rPr lang="ru-RU" sz="1800" dirty="0"/>
              <a:t>народные сказки. — М., 1958 </a:t>
            </a:r>
            <a:br>
              <a:rPr lang="ru-RU" sz="1800" dirty="0"/>
            </a:br>
            <a:r>
              <a:rPr lang="ru-RU" sz="1800" dirty="0" smtClean="0"/>
              <a:t>9.Сказки </a:t>
            </a:r>
            <a:r>
              <a:rPr lang="ru-RU" sz="1800" dirty="0"/>
              <a:t>русских писателей. — М., 1977 </a:t>
            </a:r>
            <a:br>
              <a:rPr lang="ru-RU" sz="1800" dirty="0"/>
            </a:br>
            <a:r>
              <a:rPr lang="ru-RU" sz="1800" dirty="0" smtClean="0"/>
              <a:t>            10.Стрелкова </a:t>
            </a:r>
            <a:r>
              <a:rPr lang="ru-RU" sz="1800" dirty="0"/>
              <a:t>Л. П. Уроки сказки. — М.. 1989 </a:t>
            </a:r>
            <a:br>
              <a:rPr lang="ru-RU" sz="1800" dirty="0"/>
            </a:br>
            <a:r>
              <a:rPr lang="ru-RU" sz="1800" dirty="0" smtClean="0"/>
              <a:t>            11.Тимофеева </a:t>
            </a:r>
            <a:r>
              <a:rPr lang="ru-RU" sz="1800" dirty="0"/>
              <a:t>И. Н. Сто книг вашему ребенку: </a:t>
            </a:r>
            <a:r>
              <a:rPr lang="ru-RU" sz="1800" dirty="0" smtClean="0"/>
              <a:t>Беседы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</a:t>
            </a:r>
            <a:r>
              <a:rPr lang="ru-RU" sz="1800" dirty="0"/>
              <a:t>для родителей. — М., 1987 </a:t>
            </a:r>
            <a:br>
              <a:rPr lang="ru-RU" sz="1800" dirty="0"/>
            </a:br>
            <a:r>
              <a:rPr lang="ru-RU" sz="1800" dirty="0" smtClean="0"/>
              <a:t>                     12.Тумина </a:t>
            </a:r>
            <a:r>
              <a:rPr lang="ru-RU" sz="1800" dirty="0"/>
              <a:t>Л. Е. Кружок «Сочини сказку». — М., 1995</a:t>
            </a:r>
          </a:p>
        </p:txBody>
      </p:sp>
    </p:spTree>
    <p:extLst>
      <p:ext uri="{BB962C8B-B14F-4D97-AF65-F5344CB8AC3E}">
        <p14:creationId xmlns:p14="http://schemas.microsoft.com/office/powerpoint/2010/main" val="35956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1</Template>
  <TotalTime>19</TotalTime>
  <Words>12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Фокина Л. П. Шаблон 1</vt:lpstr>
      <vt:lpstr>Программа                 Курса для детей младшего школьного возраста         «Воспитание сказкой» 1-2 класс </vt:lpstr>
      <vt:lpstr>Кружок  «Теремок»     Сказка – это волшебный мир, в который мы  часто окунаемся…         Мы испытываем чувства грусти, радости… Сказка – это чудо! </vt:lpstr>
      <vt:lpstr>    Проблема: В наш век духовного обнищания сказка, как и другие ценности традиционной культуры, утрачивает своё высокое предназначение.</vt:lpstr>
      <vt:lpstr>           Цель программы: Формирование духовной культуры и эстетическое развитие личности ребёнка, осмысление им традиционных духовно – нравственных ценностей  русского народа. </vt:lpstr>
      <vt:lpstr>Задачи: *образовательная: приобщить детей к истокам родной  культуры посредством введения их в духовный мир русской  народной и авторской сказки;  *воспитательная: воспитывать у детей любовь к культурному наследию своего народа, трудолюбие, послушание и уважение к родителям и близким людям, терпение, милосердие, умение уступать, помогать друг другу и с благодарностью принимать помощь;  *развивающая: развивать у детей социальные навыки: общительность, дружелюбие, потребность радовать близких результатами своего труда, способность отличать хорошее от плохого в сказке и в жизни, умение делать нравственный выбор, подражать положительным героям сказок, видеть,  ценить и беречь красоту родного края, умение рассуждать, вести диалог,  беседу, обобщать, содействовать развитию речи детей,  дать им навыки кукловождения, сценического мастерства,  участия в организации выставок и спектаклей.  </vt:lpstr>
      <vt:lpstr>Презентация PowerPoint</vt:lpstr>
      <vt:lpstr>Литература к программе   1.Атрихалова Е. В., Ксенофонтов И. В. Использование потенциала фильмов духовно-нравственной направленности в современной школе. — Калуга, КГИМО, 2010  2.Большой толковый словарь пословиц и поговорок русского языка. — М., 2009  3.Изготовление реквизита в кукольном театре. — М., 1979  4.Ильин И. А. Духовный мир сказки. — М., 1982  5.Народные русские сказки. — М., 1982  6.Наш школьный кукольный театр. — М., 1978  7.Пушкин А. С. Сказки. — М., 2002  8.Русские народные сказки. — М., 1958  9.Сказки русских писателей. — М., 1977              10.Стрелкова Л. П. Уроки сказки. — М.. 1989              11.Тимофеева И. Н. Сто книг вашему ребенку: Беседы                                                                         для родителей. — М., 1987                       12.Тумина Л. Е. Кружок «Сочини сказку». — М., 1995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3</cp:revision>
  <dcterms:created xsi:type="dcterms:W3CDTF">2013-02-01T08:39:05Z</dcterms:created>
  <dcterms:modified xsi:type="dcterms:W3CDTF">2013-02-11T09:35:39Z</dcterms:modified>
</cp:coreProperties>
</file>